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76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2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8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2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2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5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7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28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1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3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1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6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2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38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03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0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Title 104883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altLang="en-US" b="1"/>
              <a:t>गुट</a:t>
            </a:r>
            <a:r>
              <a:rPr lang="en-US" altLang="en-US" b="1"/>
              <a:t> </a:t>
            </a:r>
            <a:r>
              <a:rPr lang="en-IN" altLang="en-US" b="1"/>
              <a:t>निरपेक्षता</a:t>
            </a:r>
            <a:r>
              <a:rPr lang="en-US" altLang="en-US" b="1"/>
              <a:t/>
            </a:r>
            <a:br>
              <a:rPr lang="en-US" altLang="en-US" b="1"/>
            </a:br>
            <a:r>
              <a:rPr lang="en-US" altLang="en-US" b="1"/>
              <a:t>Non-Alignment</a:t>
            </a:r>
            <a:endParaRPr lang="en-IN"/>
          </a:p>
        </p:txBody>
      </p:sp>
      <p:sp>
        <p:nvSpPr>
          <p:cNvPr id="1048837" name="Subtitle 104883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Title 10488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गुटनिरपेक्ष</a:t>
            </a:r>
            <a:r>
              <a:rPr lang="en-US" altLang="en-US"/>
              <a:t> आंदोलन के </a:t>
            </a:r>
            <a:r>
              <a:rPr lang="en-IN" altLang="en-US"/>
              <a:t>उदय</a:t>
            </a:r>
            <a:r>
              <a:rPr lang="en-US" altLang="en-US"/>
              <a:t> के </a:t>
            </a:r>
            <a:r>
              <a:rPr lang="en-IN" altLang="en-US"/>
              <a:t>कारण</a:t>
            </a:r>
            <a:endParaRPr lang="en-IN"/>
          </a:p>
        </p:txBody>
      </p:sp>
      <p:sp>
        <p:nvSpPr>
          <p:cNvPr id="1048839" name="Content Placeholder 104883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 b="1"/>
              <a:t>शीत</a:t>
            </a:r>
            <a:r>
              <a:rPr lang="en-US" altLang="en-US" sz="4000" b="1"/>
              <a:t> युद्ध</a:t>
            </a:r>
            <a:endParaRPr lang="en-IN"/>
          </a:p>
          <a:p>
            <a:r>
              <a:rPr lang="en-IN" altLang="en-US" sz="4000" b="1"/>
              <a:t>मनोवैज्ञानिक</a:t>
            </a:r>
            <a:r>
              <a:rPr lang="en-US" altLang="en-US" sz="4000" b="1"/>
              <a:t> </a:t>
            </a:r>
            <a:r>
              <a:rPr lang="en-IN" altLang="en-US" sz="4000" b="1"/>
              <a:t>विवशता</a:t>
            </a:r>
            <a:endParaRPr lang="en-IN"/>
          </a:p>
          <a:p>
            <a:r>
              <a:rPr lang="en-IN" altLang="en-US" sz="4000" b="1"/>
              <a:t>सैनिक</a:t>
            </a:r>
            <a:r>
              <a:rPr lang="en-US" altLang="en-US" sz="4000" b="1"/>
              <a:t> </a:t>
            </a:r>
            <a:r>
              <a:rPr lang="en-IN" altLang="en-US" sz="4000" b="1"/>
              <a:t>गुटों</a:t>
            </a:r>
            <a:r>
              <a:rPr lang="en-US" altLang="en-US" sz="4000" b="1"/>
              <a:t> </a:t>
            </a:r>
            <a:r>
              <a:rPr lang="en-IN" altLang="en-US" sz="4000" b="1"/>
              <a:t>से</a:t>
            </a:r>
            <a:r>
              <a:rPr lang="en-US" altLang="en-US" sz="4000" b="1"/>
              <a:t> </a:t>
            </a:r>
            <a:r>
              <a:rPr lang="en-IN" altLang="en-US" sz="4000" b="1"/>
              <a:t>पृथक</a:t>
            </a:r>
            <a:r>
              <a:rPr lang="en-US" altLang="en-US" sz="4000" b="1"/>
              <a:t> </a:t>
            </a:r>
            <a:r>
              <a:rPr lang="en-IN" altLang="en-US" sz="4000" b="1"/>
              <a:t>रहना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Title 10488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41" name="Content Placeholder 1048840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000" b="1" dirty="0" err="1"/>
              <a:t>पृथक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और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विशिष्ट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वैचारिक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स्वरूप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को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बनाये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रखनें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की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अभिलाषा</a:t>
            </a:r>
            <a:endParaRPr lang="en-IN" b="1" dirty="0"/>
          </a:p>
          <a:p>
            <a:r>
              <a:rPr lang="en-IN" altLang="en-US" sz="4000" b="1" dirty="0" err="1"/>
              <a:t>स्वतंत्र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विदेश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नीति</a:t>
            </a:r>
            <a:endParaRPr lang="en-IN" dirty="0"/>
          </a:p>
          <a:p>
            <a:r>
              <a:rPr lang="en-IN" altLang="en-US" sz="4000" b="1" dirty="0" err="1"/>
              <a:t>आर्थिक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कारण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Title 104884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गुटनिरपेक्षता</a:t>
            </a:r>
            <a:r>
              <a:rPr lang="en-US" altLang="en-US"/>
              <a:t> की </a:t>
            </a:r>
            <a:r>
              <a:rPr lang="en-IN" altLang="en-US"/>
              <a:t>विशेषताएं</a:t>
            </a:r>
            <a:endParaRPr lang="en-IN"/>
          </a:p>
        </p:txBody>
      </p:sp>
      <p:sp>
        <p:nvSpPr>
          <p:cNvPr id="1048843" name="Content Placeholder 1048842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 sz="4400" b="1"/>
              <a:t>शीत</a:t>
            </a:r>
            <a:r>
              <a:rPr lang="en-US" altLang="en-US" sz="4400" b="1"/>
              <a:t> युद्ध </a:t>
            </a:r>
            <a:r>
              <a:rPr lang="en-IN" altLang="en-US" sz="4400" b="1"/>
              <a:t>का</a:t>
            </a:r>
            <a:r>
              <a:rPr lang="en-US" altLang="en-US" sz="4400" b="1"/>
              <a:t> </a:t>
            </a:r>
            <a:r>
              <a:rPr lang="en-IN" altLang="en-US" sz="4400" b="1"/>
              <a:t>विरोध</a:t>
            </a:r>
            <a:endParaRPr lang="en-IN"/>
          </a:p>
          <a:p>
            <a:r>
              <a:rPr lang="en-IN" altLang="en-US" sz="4400" b="1"/>
              <a:t>सैनिक</a:t>
            </a:r>
            <a:r>
              <a:rPr lang="en-US" altLang="en-US" sz="4400" b="1"/>
              <a:t> </a:t>
            </a:r>
            <a:r>
              <a:rPr lang="en-IN" altLang="en-US" sz="4400" b="1"/>
              <a:t>व</a:t>
            </a:r>
            <a:r>
              <a:rPr lang="en-US" altLang="en-US" sz="4400" b="1"/>
              <a:t> </a:t>
            </a:r>
            <a:r>
              <a:rPr lang="en-IN" altLang="en-US" sz="4400" b="1"/>
              <a:t>राजनीतिक</a:t>
            </a:r>
            <a:r>
              <a:rPr lang="en-US" altLang="en-US" sz="4400" b="1"/>
              <a:t> </a:t>
            </a:r>
            <a:r>
              <a:rPr lang="en-IN" altLang="en-US" sz="4400" b="1"/>
              <a:t>गंठबंधनो</a:t>
            </a:r>
            <a:r>
              <a:rPr lang="en-US" altLang="en-US" sz="4400" b="1"/>
              <a:t> </a:t>
            </a:r>
            <a:r>
              <a:rPr lang="en-IN" altLang="en-US" sz="4400" b="1"/>
              <a:t>का</a:t>
            </a:r>
            <a:r>
              <a:rPr lang="en-US" altLang="en-US" sz="4400" b="1"/>
              <a:t> </a:t>
            </a:r>
            <a:r>
              <a:rPr lang="en-IN" altLang="en-US" sz="4400" b="1"/>
              <a:t>विरोध</a:t>
            </a:r>
            <a:endParaRPr lang="en-IN"/>
          </a:p>
          <a:p>
            <a:r>
              <a:rPr lang="en-IN" altLang="en-US" sz="4400" b="1"/>
              <a:t>शक्ति</a:t>
            </a:r>
            <a:r>
              <a:rPr lang="en-US" altLang="en-US" sz="4400" b="1"/>
              <a:t> </a:t>
            </a:r>
            <a:r>
              <a:rPr lang="en-IN" altLang="en-US" sz="4400" b="1"/>
              <a:t>राजनीति</a:t>
            </a:r>
            <a:r>
              <a:rPr lang="en-US" altLang="en-US" sz="4400" b="1"/>
              <a:t> </a:t>
            </a:r>
            <a:r>
              <a:rPr lang="en-IN" altLang="en-US" sz="4400" b="1"/>
              <a:t>से</a:t>
            </a:r>
            <a:r>
              <a:rPr lang="en-US" altLang="en-US" sz="4400" b="1"/>
              <a:t> दूर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Title 10488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45" name="Content Placeholder 1048844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000" b="1"/>
              <a:t>शांतिपूर्ण</a:t>
            </a:r>
            <a:r>
              <a:rPr lang="en-US" altLang="en-US" sz="4000" b="1"/>
              <a:t> </a:t>
            </a:r>
            <a:r>
              <a:rPr lang="en-IN" altLang="en-US" sz="4000" b="1"/>
              <a:t>सहअस्तित्व</a:t>
            </a:r>
            <a:r>
              <a:rPr lang="en-US" altLang="en-US" sz="4000" b="1"/>
              <a:t> </a:t>
            </a:r>
            <a:r>
              <a:rPr lang="en-IN" altLang="en-US" sz="4000" b="1"/>
              <a:t>तथा</a:t>
            </a:r>
            <a:r>
              <a:rPr lang="en-US" altLang="en-US" sz="4000" b="1"/>
              <a:t> </a:t>
            </a:r>
            <a:r>
              <a:rPr lang="en-IN" altLang="en-US" sz="4000" b="1"/>
              <a:t>अहस्तक्षेप</a:t>
            </a:r>
            <a:endParaRPr lang="en-IN"/>
          </a:p>
          <a:p>
            <a:r>
              <a:rPr lang="en-IN" altLang="en-US" sz="4000" b="1"/>
              <a:t>स्वतंत्र</a:t>
            </a:r>
            <a:r>
              <a:rPr lang="en-US" altLang="en-US" sz="4000" b="1"/>
              <a:t> </a:t>
            </a:r>
            <a:r>
              <a:rPr lang="en-IN" altLang="en-US" sz="4000" b="1"/>
              <a:t>विदेश</a:t>
            </a:r>
            <a:r>
              <a:rPr lang="en-US" altLang="en-US" sz="4000" b="1"/>
              <a:t> नीति का समर्थन</a:t>
            </a:r>
            <a:endParaRPr lang="en-IN"/>
          </a:p>
          <a:p>
            <a:r>
              <a:rPr lang="en-IN" altLang="en-US" sz="4000" b="1"/>
              <a:t>अलगाववाद</a:t>
            </a:r>
            <a:r>
              <a:rPr lang="en-US" altLang="en-US" sz="4000" b="1"/>
              <a:t> </a:t>
            </a:r>
            <a:r>
              <a:rPr lang="en-IN" altLang="en-US" sz="4000" b="1"/>
              <a:t>नहीं</a:t>
            </a:r>
            <a:r>
              <a:rPr lang="en-US" altLang="en-US" sz="4000" b="1"/>
              <a:t> </a:t>
            </a:r>
            <a:r>
              <a:rPr lang="en-IN" altLang="en-US" sz="4000" b="1"/>
              <a:t>बल्कि</a:t>
            </a:r>
            <a:r>
              <a:rPr lang="en-US" altLang="en-US" sz="4000" b="1"/>
              <a:t> </a:t>
            </a:r>
            <a:r>
              <a:rPr lang="en-IN" altLang="en-US" sz="4000" b="1"/>
              <a:t>क्रियाशीलता</a:t>
            </a:r>
            <a:r>
              <a:rPr lang="en-US" altLang="en-US" sz="4000" b="1"/>
              <a:t> की </a:t>
            </a:r>
            <a:r>
              <a:rPr lang="en-IN" altLang="en-US" sz="4000" b="1"/>
              <a:t>नीति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Title 104884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47" name="Content Placeholder 1048846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400" b="1" dirty="0" err="1"/>
              <a:t>गुटनिरपेक्षता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गुटनिरपेक्ष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देशों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की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गुटबंदी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नहीं</a:t>
            </a:r>
            <a:r>
              <a:rPr lang="en-US" altLang="en-US" sz="4400" b="1" dirty="0"/>
              <a:t> </a:t>
            </a:r>
            <a:r>
              <a:rPr lang="en-US" altLang="en-US" sz="4400" b="1" dirty="0" err="1"/>
              <a:t>है</a:t>
            </a:r>
            <a:endParaRPr lang="en-IN" dirty="0"/>
          </a:p>
          <a:p>
            <a:endParaRPr lang="en-IN" dirty="0"/>
          </a:p>
          <a:p>
            <a:r>
              <a:rPr lang="en-IN" altLang="en-US" sz="4400" b="1" dirty="0" err="1"/>
              <a:t>शांतिपूर्ण</a:t>
            </a:r>
            <a:r>
              <a:rPr lang="en-US" altLang="en-US" sz="4400" b="1" dirty="0"/>
              <a:t> </a:t>
            </a:r>
            <a:r>
              <a:rPr lang="en-US" altLang="en-US" sz="4400" b="1" dirty="0" err="1"/>
              <a:t>सहअस्तित्व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एवं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सहयोग</a:t>
            </a:r>
            <a:r>
              <a:rPr lang="en-US" altLang="en-US" sz="4400" b="1" dirty="0"/>
              <a:t> </a:t>
            </a:r>
            <a:r>
              <a:rPr lang="en-US" altLang="en-US" sz="4400" b="1" dirty="0" err="1"/>
              <a:t>की</a:t>
            </a:r>
            <a:r>
              <a:rPr lang="en-US" altLang="en-US" sz="4400" b="1" dirty="0"/>
              <a:t> </a:t>
            </a:r>
            <a:r>
              <a:rPr lang="en-IN" altLang="en-US" sz="4400" b="1" dirty="0" err="1"/>
              <a:t>नीति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Title 104884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49" name="Content Placeholder 104884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8800"/>
              <a:t>Thanks</a:t>
            </a:r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78</Words>
  <Application>Microsoft Office PowerPoint</Application>
  <PresentationFormat>On-screen Show (16:9)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 Boardroom</vt:lpstr>
      <vt:lpstr>गुट निरपेक्षता Non-Alignment</vt:lpstr>
      <vt:lpstr>गुटनिरपेक्ष आंदोलन के उदय के कारण</vt:lpstr>
      <vt:lpstr>PowerPoint Presentation</vt:lpstr>
      <vt:lpstr>गुटनिरपेक्षता की विशेषताएं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2022-07-30T05:40:46Z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f692c7fa735c42a49c32b2e40a714a89</vt:lpwstr>
  </property>
</Properties>
</file>